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769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69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765665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5363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56738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708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4276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048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349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668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2/20/2021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229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814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401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00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989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964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517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  <p:sldLayoutId id="2147483789" r:id="rId15"/>
    <p:sldLayoutId id="214748379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86336" y="0"/>
            <a:ext cx="6644785" cy="2009104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accent1"/>
                </a:solidFill>
              </a:rPr>
              <a:t>Муниципальный конкурс «Педагог-психолог Адыгеи 2018».</a:t>
            </a:r>
            <a:endParaRPr lang="ru-RU" sz="4000" dirty="0">
              <a:solidFill>
                <a:schemeClr val="accent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93194" y="2240241"/>
            <a:ext cx="9276567" cy="421207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3194" y="2295317"/>
            <a:ext cx="4121240" cy="410192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0724" y="2009104"/>
            <a:ext cx="3964804" cy="410192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359809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2928" y="206061"/>
            <a:ext cx="3688925" cy="655808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753" y="206061"/>
            <a:ext cx="3857625" cy="6858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9784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6979" y="193184"/>
            <a:ext cx="10234411" cy="623337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83867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1526" y="309092"/>
            <a:ext cx="9942490" cy="600155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91325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648" y="540913"/>
            <a:ext cx="10058400" cy="56578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5432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7133" y="669702"/>
            <a:ext cx="10058400" cy="56578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7849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465" y="515155"/>
            <a:ext cx="10058400" cy="56578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3740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</TotalTime>
  <Words>7</Words>
  <Application>Microsoft Office PowerPoint</Application>
  <PresentationFormat>Широкоэкранный</PresentationFormat>
  <Paragraphs>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Легкий дым</vt:lpstr>
      <vt:lpstr>Муниципальный конкурс «Педагог-психолог Адыгеи 2018».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Муниципальный конкурс «Педагог-психолог Адыгеи 2018».</dc:title>
  <dc:creator>Сынок-Нанок</dc:creator>
  <cp:lastModifiedBy>Сынок-Нанок</cp:lastModifiedBy>
  <cp:revision>3</cp:revision>
  <dcterms:created xsi:type="dcterms:W3CDTF">2021-02-20T06:43:44Z</dcterms:created>
  <dcterms:modified xsi:type="dcterms:W3CDTF">2021-02-20T07:09:09Z</dcterms:modified>
</cp:coreProperties>
</file>