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2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0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8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6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5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1E76-441F-4261-B904-7F1744ABEC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A755-2E18-4CCE-BF54-50FF8CF8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885" y="914399"/>
            <a:ext cx="9144000" cy="4494179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>ПОМНИМ,</a:t>
            </a:r>
            <a:br>
              <a:rPr lang="ru-RU" sz="7200" dirty="0" smtClean="0"/>
            </a:br>
            <a:r>
              <a:rPr lang="ru-RU" sz="7200" dirty="0" smtClean="0"/>
              <a:t>ЧТИМ, </a:t>
            </a:r>
            <a:br>
              <a:rPr lang="ru-RU" sz="7200" dirty="0" smtClean="0"/>
            </a:br>
            <a:r>
              <a:rPr lang="ru-RU" sz="7200" dirty="0" smtClean="0"/>
              <a:t>ГОРДИМСЯ!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0970" y="7217921"/>
            <a:ext cx="116732" cy="4474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88" y="914399"/>
            <a:ext cx="5369668" cy="5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7" y="656955"/>
            <a:ext cx="3908897" cy="5811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01" y="1223372"/>
            <a:ext cx="3501959" cy="4679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7" y="656954"/>
            <a:ext cx="3805135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1" y="505838"/>
            <a:ext cx="9377462" cy="5856051"/>
          </a:xfrm>
        </p:spPr>
      </p:pic>
    </p:spTree>
    <p:extLst>
      <p:ext uri="{BB962C8B-B14F-4D97-AF65-F5344CB8AC3E}">
        <p14:creationId xmlns:p14="http://schemas.microsoft.com/office/powerpoint/2010/main" val="321223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214009"/>
            <a:ext cx="11439727" cy="6381344"/>
          </a:xfrm>
        </p:spPr>
      </p:pic>
    </p:spTree>
    <p:extLst>
      <p:ext uri="{BB962C8B-B14F-4D97-AF65-F5344CB8AC3E}">
        <p14:creationId xmlns:p14="http://schemas.microsoft.com/office/powerpoint/2010/main" val="369492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1" y="365124"/>
            <a:ext cx="10770140" cy="6035675"/>
          </a:xfrm>
        </p:spPr>
      </p:pic>
    </p:spTree>
    <p:extLst>
      <p:ext uri="{BB962C8B-B14F-4D97-AF65-F5344CB8AC3E}">
        <p14:creationId xmlns:p14="http://schemas.microsoft.com/office/powerpoint/2010/main" val="16836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3" y="758757"/>
            <a:ext cx="4338536" cy="54182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7" y="758756"/>
            <a:ext cx="4844374" cy="54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" y="700391"/>
            <a:ext cx="4902740" cy="54765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04" y="700391"/>
            <a:ext cx="3910519" cy="54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739302"/>
            <a:ext cx="4863829" cy="56614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28" y="739301"/>
            <a:ext cx="6262993" cy="56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73902" cy="5811838"/>
          </a:xfrm>
        </p:spPr>
      </p:pic>
    </p:spTree>
    <p:extLst>
      <p:ext uri="{BB962C8B-B14F-4D97-AF65-F5344CB8AC3E}">
        <p14:creationId xmlns:p14="http://schemas.microsoft.com/office/powerpoint/2010/main" val="149893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" y="365125"/>
            <a:ext cx="11031164" cy="5957854"/>
          </a:xfrm>
        </p:spPr>
      </p:pic>
    </p:spTree>
    <p:extLst>
      <p:ext uri="{BB962C8B-B14F-4D97-AF65-F5344CB8AC3E}">
        <p14:creationId xmlns:p14="http://schemas.microsoft.com/office/powerpoint/2010/main" val="144890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365124"/>
            <a:ext cx="3774332" cy="6035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365124"/>
            <a:ext cx="4747098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1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    ПОМНИМ, ЧТИМ,  ГОРДИМСЯ!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ПОМНИМ, ЧТИМ,  ГОРДИМСЯ!</dc:title>
  <dc:creator>Пользователь</dc:creator>
  <cp:lastModifiedBy>Пользователь</cp:lastModifiedBy>
  <cp:revision>2</cp:revision>
  <dcterms:created xsi:type="dcterms:W3CDTF">2021-02-14T09:10:02Z</dcterms:created>
  <dcterms:modified xsi:type="dcterms:W3CDTF">2021-02-14T09:17:14Z</dcterms:modified>
</cp:coreProperties>
</file>