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1" d="100"/>
          <a:sy n="51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DF96-D40C-472B-8AA2-FFDF34FC92EE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C0CB-85E9-454B-A1E5-348E80AC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2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DF96-D40C-472B-8AA2-FFDF34FC92EE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C0CB-85E9-454B-A1E5-348E80AC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6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DF96-D40C-472B-8AA2-FFDF34FC92EE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C0CB-85E9-454B-A1E5-348E80AC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7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DF96-D40C-472B-8AA2-FFDF34FC92EE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C0CB-85E9-454B-A1E5-348E80AC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6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DF96-D40C-472B-8AA2-FFDF34FC92EE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C0CB-85E9-454B-A1E5-348E80AC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9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DF96-D40C-472B-8AA2-FFDF34FC92EE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C0CB-85E9-454B-A1E5-348E80AC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24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DF96-D40C-472B-8AA2-FFDF34FC92EE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C0CB-85E9-454B-A1E5-348E80AC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3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DF96-D40C-472B-8AA2-FFDF34FC92EE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C0CB-85E9-454B-A1E5-348E80AC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7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DF96-D40C-472B-8AA2-FFDF34FC92EE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C0CB-85E9-454B-A1E5-348E80AC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DF96-D40C-472B-8AA2-FFDF34FC92EE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C0CB-85E9-454B-A1E5-348E80AC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8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DF96-D40C-472B-8AA2-FFDF34FC92EE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7C0CB-85E9-454B-A1E5-348E80AC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5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6DF96-D40C-472B-8AA2-FFDF34FC92EE}" type="datetimeFigureOut">
              <a:rPr lang="ru-RU" smtClean="0"/>
              <a:t>14.02.2021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7C0CB-85E9-454B-A1E5-348E80ACF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324850" cy="14874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Занятие в подготовительной группе: «Откуда берётся хлеб».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609850"/>
            <a:ext cx="72961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0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65124"/>
            <a:ext cx="11734800" cy="6054725"/>
          </a:xfrm>
        </p:spPr>
      </p:pic>
    </p:spTree>
    <p:extLst>
      <p:ext uri="{BB962C8B-B14F-4D97-AF65-F5344CB8AC3E}">
        <p14:creationId xmlns:p14="http://schemas.microsoft.com/office/powerpoint/2010/main" val="287586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104900"/>
            <a:ext cx="4552949" cy="50720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104900"/>
            <a:ext cx="5962650" cy="50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5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5124"/>
            <a:ext cx="5238750" cy="6169025"/>
          </a:xfrm>
        </p:spPr>
      </p:pic>
    </p:spTree>
    <p:extLst>
      <p:ext uri="{BB962C8B-B14F-4D97-AF65-F5344CB8AC3E}">
        <p14:creationId xmlns:p14="http://schemas.microsoft.com/office/powerpoint/2010/main" val="317609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4912" y="2049466"/>
            <a:ext cx="4352925" cy="3905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0362" y="2030415"/>
            <a:ext cx="4352926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85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Занятие в подготовительной группе: «Откуда берётся хлеб».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в подготовительной группе: «Откуда берётся хлеб».</dc:title>
  <dc:creator>Пользователь</dc:creator>
  <cp:lastModifiedBy>Пользователь</cp:lastModifiedBy>
  <cp:revision>2</cp:revision>
  <dcterms:created xsi:type="dcterms:W3CDTF">2021-02-14T06:55:51Z</dcterms:created>
  <dcterms:modified xsi:type="dcterms:W3CDTF">2021-02-14T06:57:23Z</dcterms:modified>
</cp:coreProperties>
</file>